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5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6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8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9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  <p:sldMasterId id="2147483693" r:id="rId3"/>
    <p:sldMasterId id="2147483702" r:id="rId4"/>
    <p:sldMasterId id="2147483711" r:id="rId5"/>
    <p:sldMasterId id="2147483720" r:id="rId6"/>
    <p:sldMasterId id="2147483729" r:id="rId7"/>
    <p:sldMasterId id="2147483762" r:id="rId8"/>
    <p:sldMasterId id="2147483771" r:id="rId9"/>
    <p:sldMasterId id="2147483779" r:id="rId10"/>
  </p:sldMasterIdLst>
  <p:notesMasterIdLst>
    <p:notesMasterId r:id="rId12"/>
  </p:notesMasterIdLst>
  <p:sldIdLst>
    <p:sldId id="39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  <p15:guide id="3" userDrawn="1">
          <p15:clr>
            <a:srgbClr val="A4A3A4"/>
          </p15:clr>
        </p15:guide>
        <p15:guide id="4" orient="horz" pos="31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C03"/>
    <a:srgbClr val="004678"/>
    <a:srgbClr val="28F828"/>
    <a:srgbClr val="ED1C2E"/>
    <a:srgbClr val="F8B831"/>
    <a:srgbClr val="026F8B"/>
    <a:srgbClr val="FFE7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576" y="78"/>
      </p:cViewPr>
      <p:guideLst>
        <p:guide orient="horz" pos="2160"/>
        <p:guide pos="3795"/>
        <p:guide/>
        <p:guide orient="horz" pos="31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Master" Target="slideMasters/slideMaster7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2.png>
</file>

<file path=ppt/media/image3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611EA-DE95-4338-B509-797DD3EC2871}" type="datetimeFigureOut">
              <a:rPr lang="en-IN" smtClean="0"/>
              <a:pPr/>
              <a:t>07-03-2019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68690-3B5F-4F96-BF2A-858336ED577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952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emf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0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7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1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4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32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2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6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589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76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1" tIns="60910" rIns="121821" bIns="60910" numCol="1" rtlCol="0" anchor="ctr" anchorCtr="0" compatLnSpc="1">
            <a:prstTxWarp prst="textNoShape">
              <a:avLst/>
            </a:prstTxWarp>
          </a:bodyPr>
          <a:lstStyle/>
          <a:p>
            <a:pPr algn="ctr" defTabSz="1218090" fontAlgn="base">
              <a:spcBef>
                <a:spcPct val="0"/>
              </a:spcBef>
              <a:spcAft>
                <a:spcPct val="0"/>
              </a:spcAft>
            </a:pPr>
            <a:endParaRPr lang="en-IN" sz="1900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9" y="6273800"/>
            <a:ext cx="5518001" cy="307776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7823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21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11248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282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5" y="6277859"/>
            <a:ext cx="3945465" cy="307760"/>
          </a:xfrm>
          <a:prstGeom prst="rect">
            <a:avLst/>
          </a:prstGeom>
          <a:noFill/>
        </p:spPr>
        <p:txBody>
          <a:bodyPr wrap="square" lIns="121805" tIns="60902" rIns="121805" bIns="60902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5001" y="6224161"/>
            <a:ext cx="497855" cy="369312"/>
          </a:xfrm>
          <a:prstGeom prst="rect">
            <a:avLst/>
          </a:prstGeom>
        </p:spPr>
        <p:txBody>
          <a:bodyPr wrap="none" lIns="121805" tIns="60902" rIns="121805" bIns="60902">
            <a:spAutoFit/>
          </a:bodyPr>
          <a:lstStyle/>
          <a:p>
            <a:pPr algn="ctr" defTabSz="60891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891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6235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10" y="6436527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5" y="6375469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93588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51876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62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031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4" tIns="60912" rIns="121824" bIns="60912" numCol="1" rtlCol="0" anchor="ctr" anchorCtr="0" compatLnSpc="1">
            <a:prstTxWarp prst="textNoShape">
              <a:avLst/>
            </a:prstTxWarp>
          </a:bodyPr>
          <a:lstStyle/>
          <a:p>
            <a:pPr algn="ctr" defTabSz="121812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8" y="6273800"/>
            <a:ext cx="5518001" cy="307776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8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6452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5799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22976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32466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2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4" y="6277859"/>
            <a:ext cx="3945465" cy="307760"/>
          </a:xfrm>
          <a:prstGeom prst="rect">
            <a:avLst/>
          </a:prstGeom>
          <a:noFill/>
        </p:spPr>
        <p:txBody>
          <a:bodyPr wrap="square" lIns="121808" tIns="60904" rIns="121808" bIns="60904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9" y="6224161"/>
            <a:ext cx="497855" cy="369312"/>
          </a:xfrm>
          <a:prstGeom prst="rect">
            <a:avLst/>
          </a:prstGeom>
        </p:spPr>
        <p:txBody>
          <a:bodyPr wrap="none" lIns="121808" tIns="60904" rIns="121808" bIns="60904">
            <a:spAutoFit/>
          </a:bodyPr>
          <a:lstStyle/>
          <a:p>
            <a:pPr algn="ctr" defTabSz="60893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3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7248084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9" y="6436526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4" y="6375467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751472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8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89104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8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9611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9" tIns="60914" rIns="121829" bIns="60914" numCol="1" rtlCol="0" anchor="ctr" anchorCtr="0" compatLnSpc="1">
            <a:prstTxWarp prst="textNoShape">
              <a:avLst/>
            </a:prstTxWarp>
          </a:bodyPr>
          <a:lstStyle/>
          <a:p>
            <a:pPr algn="ctr" defTabSz="121818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5" y="6273800"/>
            <a:ext cx="5518001" cy="307776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5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4653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078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01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09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12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1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518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419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32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229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8261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44295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794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9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1" y="6277859"/>
            <a:ext cx="3945465" cy="307760"/>
          </a:xfrm>
          <a:prstGeom prst="rect">
            <a:avLst/>
          </a:prstGeom>
          <a:noFill/>
        </p:spPr>
        <p:txBody>
          <a:bodyPr wrap="square" lIns="121813" tIns="60906" rIns="121813" bIns="60906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7" y="6224161"/>
            <a:ext cx="497855" cy="369312"/>
          </a:xfrm>
          <a:prstGeom prst="rect">
            <a:avLst/>
          </a:prstGeom>
        </p:spPr>
        <p:txBody>
          <a:bodyPr wrap="none" lIns="121813" tIns="60906" rIns="121813" bIns="60906">
            <a:spAutoFit/>
          </a:bodyPr>
          <a:lstStyle/>
          <a:p>
            <a:pPr algn="ctr" defTabSz="60896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6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09916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6" y="6436523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1" y="6375465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5510022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2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03377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5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701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37" tIns="60918" rIns="121837" bIns="60918" numCol="1" rtlCol="0" anchor="ctr" anchorCtr="0" compatLnSpc="1">
            <a:prstTxWarp prst="textNoShape">
              <a:avLst/>
            </a:prstTxWarp>
          </a:bodyPr>
          <a:lstStyle/>
          <a:p>
            <a:pPr algn="ctr" defTabSz="121827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1" y="6273800"/>
            <a:ext cx="5518001" cy="307776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4100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72337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06400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1536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065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7" y="6277859"/>
            <a:ext cx="3945465" cy="307760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3" y="6224161"/>
            <a:ext cx="497855" cy="369312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93362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2" y="6436519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7" y="6375461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401481351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9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773132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9594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48" tIns="60924" rIns="121848" bIns="60924" numCol="1" rtlCol="0" anchor="ctr" anchorCtr="0" compatLnSpc="1">
            <a:prstTxWarp prst="textNoShape">
              <a:avLst/>
            </a:prstTxWarp>
          </a:bodyPr>
          <a:lstStyle/>
          <a:p>
            <a:pPr algn="ctr" defTabSz="121839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36" y="6273800"/>
            <a:ext cx="5518001" cy="307776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36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45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23275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43327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74722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0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2" y="6277859"/>
            <a:ext cx="3945465" cy="307760"/>
          </a:xfrm>
          <a:prstGeom prst="rect">
            <a:avLst/>
          </a:prstGeom>
          <a:noFill/>
        </p:spPr>
        <p:txBody>
          <a:bodyPr wrap="square" lIns="121832" tIns="60916" rIns="121832" bIns="60916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7" y="6224161"/>
            <a:ext cx="497855" cy="369312"/>
          </a:xfrm>
          <a:prstGeom prst="rect">
            <a:avLst/>
          </a:prstGeom>
        </p:spPr>
        <p:txBody>
          <a:bodyPr wrap="none" lIns="121832" tIns="60916" rIns="121832" bIns="60916">
            <a:spAutoFit/>
          </a:bodyPr>
          <a:lstStyle/>
          <a:p>
            <a:pPr algn="ctr" defTabSz="60907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7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32869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7" y="6436514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1" y="6375455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73439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011" indent="0">
              <a:buNone/>
              <a:defRPr sz="2700" b="1"/>
            </a:lvl2pPr>
            <a:lvl3pPr marL="1218090" indent="0">
              <a:buNone/>
              <a:defRPr sz="2400" b="1"/>
            </a:lvl3pPr>
            <a:lvl4pPr marL="1827122" indent="0">
              <a:buNone/>
              <a:defRPr sz="2100" b="1"/>
            </a:lvl4pPr>
            <a:lvl5pPr marL="2436178" indent="0">
              <a:buNone/>
              <a:defRPr sz="2100" b="1"/>
            </a:lvl5pPr>
            <a:lvl6pPr marL="3045188" indent="0">
              <a:buNone/>
              <a:defRPr sz="2100" b="1"/>
            </a:lvl6pPr>
            <a:lvl7pPr marL="3654199" indent="0">
              <a:buNone/>
              <a:defRPr sz="2100" b="1"/>
            </a:lvl7pPr>
            <a:lvl8pPr marL="4263253" indent="0">
              <a:buNone/>
              <a:defRPr sz="2100" b="1"/>
            </a:lvl8pPr>
            <a:lvl9pPr marL="487229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17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011" indent="0">
              <a:buNone/>
              <a:defRPr sz="2700" b="1"/>
            </a:lvl2pPr>
            <a:lvl3pPr marL="1218090" indent="0">
              <a:buNone/>
              <a:defRPr sz="2400" b="1"/>
            </a:lvl3pPr>
            <a:lvl4pPr marL="1827122" indent="0">
              <a:buNone/>
              <a:defRPr sz="2100" b="1"/>
            </a:lvl4pPr>
            <a:lvl5pPr marL="2436178" indent="0">
              <a:buNone/>
              <a:defRPr sz="2100" b="1"/>
            </a:lvl5pPr>
            <a:lvl6pPr marL="3045188" indent="0">
              <a:buNone/>
              <a:defRPr sz="2100" b="1"/>
            </a:lvl6pPr>
            <a:lvl7pPr marL="3654199" indent="0">
              <a:buNone/>
              <a:defRPr sz="2100" b="1"/>
            </a:lvl7pPr>
            <a:lvl8pPr marL="4263253" indent="0">
              <a:buNone/>
              <a:defRPr sz="2100" b="1"/>
            </a:lvl8pPr>
            <a:lvl9pPr marL="487229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17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7994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73678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75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16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616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61" tIns="60930" rIns="121861" bIns="60930" numCol="1" rtlCol="0" anchor="ctr" anchorCtr="0" compatLnSpc="1">
            <a:prstTxWarp prst="textNoShape">
              <a:avLst/>
            </a:prstTxWarp>
          </a:bodyPr>
          <a:lstStyle/>
          <a:p>
            <a:pPr algn="ctr" defTabSz="121854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9" y="6273800"/>
            <a:ext cx="5518001" cy="307776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3528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98237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3602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62368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4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85" y="6277859"/>
            <a:ext cx="3945465" cy="307760"/>
          </a:xfrm>
          <a:prstGeom prst="rect">
            <a:avLst/>
          </a:prstGeom>
          <a:noFill/>
        </p:spPr>
        <p:txBody>
          <a:bodyPr wrap="square" lIns="121845" tIns="60922" rIns="121845" bIns="60922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1" y="6224161"/>
            <a:ext cx="497855" cy="369312"/>
          </a:xfrm>
          <a:prstGeom prst="rect">
            <a:avLst/>
          </a:prstGeom>
        </p:spPr>
        <p:txBody>
          <a:bodyPr wrap="none" lIns="121845" tIns="60922" rIns="121845" bIns="60922">
            <a:spAutoFit/>
          </a:bodyPr>
          <a:lstStyle/>
          <a:p>
            <a:pPr algn="ctr" defTabSz="60915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15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13794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0" y="6436507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05" y="6375449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71757322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6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9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07195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9" y="1151410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6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30093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77" tIns="60938" rIns="121877" bIns="60938" numCol="1" rtlCol="0" anchor="ctr" anchorCtr="0" compatLnSpc="1">
            <a:prstTxWarp prst="textNoShape">
              <a:avLst/>
            </a:prstTxWarp>
          </a:bodyPr>
          <a:lstStyle/>
          <a:p>
            <a:pPr algn="ctr" defTabSz="121872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1" y="6273800"/>
            <a:ext cx="5518001" cy="307776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415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09654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06249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184335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7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3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77" y="6277859"/>
            <a:ext cx="3945465" cy="307760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72" y="6224161"/>
            <a:ext cx="497855" cy="369312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699403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82" y="6436499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97" y="6375441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10277446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1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0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08700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1" y="115140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887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r="1385" b="26659"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93" tIns="60946" rIns="121893" bIns="60946" numCol="1" rtlCol="0" anchor="ctr" anchorCtr="0" compatLnSpc="1">
            <a:prstTxWarp prst="textNoShape">
              <a:avLst/>
            </a:prstTxWarp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6717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FFFFFF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3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741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FFFFFF"/>
                </a:solidFill>
                <a:latin typeface="Calibri Light"/>
                <a:cs typeface="Calibri Light"/>
              </a:rPr>
              <a:t>www.LnTInfotech.com</a:t>
            </a:r>
          </a:p>
        </p:txBody>
      </p:sp>
    </p:spTree>
    <p:extLst>
      <p:ext uri="{BB962C8B-B14F-4D97-AF65-F5344CB8AC3E}">
        <p14:creationId xmlns:p14="http://schemas.microsoft.com/office/powerpoint/2010/main" val="311101444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11071" indent="-311071">
              <a:buFont typeface="Wingdings" pitchFamily="2" charset="2"/>
              <a:buChar char="§"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609443" indent="-279333">
              <a:buFont typeface="Arial" pitchFamily="34" charset="0"/>
              <a:buChar char="–"/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920524" indent="-311071">
              <a:tabLst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1218900" indent="-298371">
              <a:buFont typeface="Trebuchet MS" pitchFamily="34" charset="0"/>
              <a:buChar char="-"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1529970" indent="-298371">
              <a:buFont typeface="Calibri Light" pitchFamily="34" charset="0"/>
              <a:buChar char="»"/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742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02459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9235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444209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85610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892051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8101744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5" y="1744134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17" tIns="60958" rIns="121917" bIns="60958" numCol="1" rtlCol="0" anchor="ctr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IN">
              <a:solidFill>
                <a:srgbClr val="7C7C7C"/>
              </a:solidFill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01" y="6273800"/>
            <a:ext cx="5518001" cy="307776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59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151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776595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739870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14531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5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1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57" y="6277859"/>
            <a:ext cx="3945465" cy="307760"/>
          </a:xfrm>
          <a:prstGeom prst="rect">
            <a:avLst/>
          </a:prstGeom>
          <a:noFill/>
        </p:spPr>
        <p:txBody>
          <a:bodyPr wrap="square" lIns="121901" tIns="60950" rIns="121901" bIns="60950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53" y="6224161"/>
            <a:ext cx="497855" cy="369312"/>
          </a:xfrm>
          <a:prstGeom prst="rect">
            <a:avLst/>
          </a:prstGeom>
        </p:spPr>
        <p:txBody>
          <a:bodyPr wrap="none" lIns="121901" tIns="60950" rIns="121901" bIns="60950">
            <a:spAutoFit/>
          </a:bodyPr>
          <a:lstStyle/>
          <a:p>
            <a:pPr algn="ctr" defTabSz="60949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49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46211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100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011" indent="0">
              <a:buNone/>
              <a:defRPr sz="1600"/>
            </a:lvl2pPr>
            <a:lvl3pPr marL="1218090" indent="0">
              <a:buNone/>
              <a:defRPr sz="1300"/>
            </a:lvl3pPr>
            <a:lvl4pPr marL="1827122" indent="0">
              <a:buNone/>
              <a:defRPr sz="1200"/>
            </a:lvl4pPr>
            <a:lvl5pPr marL="2436178" indent="0">
              <a:buNone/>
              <a:defRPr sz="1200"/>
            </a:lvl5pPr>
            <a:lvl6pPr marL="3045188" indent="0">
              <a:buNone/>
              <a:defRPr sz="1200"/>
            </a:lvl6pPr>
            <a:lvl7pPr marL="3654199" indent="0">
              <a:buNone/>
              <a:defRPr sz="1200"/>
            </a:lvl7pPr>
            <a:lvl8pPr marL="4263253" indent="0">
              <a:buNone/>
              <a:defRPr sz="1200"/>
            </a:lvl8pPr>
            <a:lvl9pPr marL="487229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0310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462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62" y="6436480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77" y="6375422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8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07982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00"/>
            <a:ext cx="11106912" cy="11900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37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1pPr>
            <a:lvl2pPr marL="174621" marR="0" indent="-173034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2pPr>
            <a:lvl3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3pPr>
            <a:lvl4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4pPr>
            <a:lvl5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5pPr>
            <a:lvl6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8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35"/>
            <a:ext cx="11106912" cy="33855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19365"/>
            <a:ext cx="11106912" cy="36009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600"/>
            </a:lvl1pPr>
          </a:lstStyle>
          <a:p>
            <a:pPr marL="0" marR="0" lvl="0" indent="0" algn="l" defTabSz="91437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64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011" indent="0">
              <a:buNone/>
              <a:defRPr sz="3700"/>
            </a:lvl2pPr>
            <a:lvl3pPr marL="1218090" indent="0">
              <a:buNone/>
              <a:defRPr sz="3200"/>
            </a:lvl3pPr>
            <a:lvl4pPr marL="1827122" indent="0">
              <a:buNone/>
              <a:defRPr sz="2700"/>
            </a:lvl4pPr>
            <a:lvl5pPr marL="2436178" indent="0">
              <a:buNone/>
              <a:defRPr sz="2700"/>
            </a:lvl5pPr>
            <a:lvl6pPr marL="3045188" indent="0">
              <a:buNone/>
              <a:defRPr sz="2700"/>
            </a:lvl6pPr>
            <a:lvl7pPr marL="3654199" indent="0">
              <a:buNone/>
              <a:defRPr sz="2700"/>
            </a:lvl7pPr>
            <a:lvl8pPr marL="4263253" indent="0">
              <a:buNone/>
              <a:defRPr sz="2700"/>
            </a:lvl8pPr>
            <a:lvl9pPr marL="4872292" indent="0">
              <a:buNone/>
              <a:defRPr sz="27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86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011" indent="0">
              <a:buNone/>
              <a:defRPr sz="1600"/>
            </a:lvl2pPr>
            <a:lvl3pPr marL="1218090" indent="0">
              <a:buNone/>
              <a:defRPr sz="1300"/>
            </a:lvl3pPr>
            <a:lvl4pPr marL="1827122" indent="0">
              <a:buNone/>
              <a:defRPr sz="1200"/>
            </a:lvl4pPr>
            <a:lvl5pPr marL="2436178" indent="0">
              <a:buNone/>
              <a:defRPr sz="1200"/>
            </a:lvl5pPr>
            <a:lvl6pPr marL="3045188" indent="0">
              <a:buNone/>
              <a:defRPr sz="1200"/>
            </a:lvl6pPr>
            <a:lvl7pPr marL="3654199" indent="0">
              <a:buNone/>
              <a:defRPr sz="1200"/>
            </a:lvl7pPr>
            <a:lvl8pPr marL="4263253" indent="0">
              <a:buNone/>
              <a:defRPr sz="1200"/>
            </a:lvl8pPr>
            <a:lvl9pPr marL="487229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077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theme" Target="../theme/theme10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8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4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23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2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31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0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39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8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7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6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55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4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63.xml"/><Relationship Id="rId9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1.xml"/><Relationship Id="rId9" Type="http://schemas.openxmlformats.org/officeDocument/2006/relationships/image" Target="../media/image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68" tIns="45718" rIns="91368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68" tIns="45718" rIns="91368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651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21809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59" indent="-456759" algn="l" defTabSz="121809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710" indent="-380654" algn="l" defTabSz="121809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595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1627" indent="-304504" algn="l" defTabSz="121809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0682" indent="-304504" algn="l" defTabSz="121809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49692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8749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7782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6815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011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090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122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178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8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4199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3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2292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4" y="129822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1" y="25908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62" y="6437684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878" y="6384677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89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0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488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97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46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95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808" indent="-194808" algn="l" defTabSz="208877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421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8032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9233" indent="-18939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629" indent="-187593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8117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606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7094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6583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488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97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46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952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744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929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641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590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7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10" y="6437731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6" y="6384725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0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5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4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07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08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2" indent="-194662" algn="l" defTabSz="208690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85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04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15" indent="-189254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65" indent="-187449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773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0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29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84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5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4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07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08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3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2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15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16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9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8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9" y="6437730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5" y="6384723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0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6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6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1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13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6" indent="-194666" algn="l" defTabSz="208695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94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19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35" indent="-189258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89" indent="-187453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11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57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92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923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66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1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13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98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99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244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2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6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5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6" y="6437727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2" y="6384721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13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9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1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8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23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74" indent="-194674" algn="l" defTabSz="2087060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13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48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75" indent="-189266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837" indent="-187461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8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95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01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07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9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1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8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23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32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35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42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47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2" y="6437723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18" y="6384717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2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9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30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39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86" indent="-194686" algn="l" defTabSz="208721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41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92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635" indent="-189278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909" indent="-187473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99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10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205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303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26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305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392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518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589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6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78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7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16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7" y="6437718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13" y="6384711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2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7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30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4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60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02" indent="-194702" algn="l" defTabSz="208742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78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651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715" indent="-189294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005" indent="-187489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14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3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456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6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3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4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60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7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9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0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202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0" y="6437711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06" y="6384705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0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23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43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65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8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22" indent="-194722" algn="l" defTabSz="208768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25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724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815" indent="-189314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125" indent="-187509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333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55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769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98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23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43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65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86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09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29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51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72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4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82" y="6437703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898" y="6384697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0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0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58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88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17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46" indent="-194746" algn="l" defTabSz="208799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81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812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935" indent="-189338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269" indent="-187533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557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856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145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443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06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58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88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172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478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759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05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34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34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093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3" name="Picture 2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588" y="6290995"/>
            <a:ext cx="1566333" cy="42247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471766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84255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78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743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117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484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304720" indent="-304720" algn="l" defTabSz="2088308" rtl="0" eaLnBrk="1" fontAlgn="base" hangingPunct="1">
        <a:spcBef>
          <a:spcPct val="75000"/>
        </a:spcBef>
        <a:spcAft>
          <a:spcPct val="0"/>
        </a:spcAft>
        <a:buClrTx/>
        <a:buFont typeface="Wingdings" pitchFamily="2" charset="2"/>
        <a:buChar char="§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1pPr>
      <a:lvl2pPr marL="605220" indent="-300487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 pitchFamily="34" charset="0"/>
        <a:buChar char="–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2pPr>
      <a:lvl3pPr marL="914173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3pPr>
      <a:lvl4pPr marL="1218900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Trebuchet MS" pitchFamily="34" charset="0"/>
        <a:buChar char="-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4pPr>
      <a:lvl5pPr marL="1523621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Calibri Light" pitchFamily="34" charset="0"/>
        <a:buChar char="»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5pPr>
      <a:lvl6pPr marL="148778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156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52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899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78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743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11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484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862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22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601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969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flipV="1">
            <a:off x="7746274" y="689811"/>
            <a:ext cx="970541" cy="2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7990675" y="0"/>
            <a:ext cx="4185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615401" y="834608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15448" y="689811"/>
            <a:ext cx="3991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911914" y="127991"/>
            <a:ext cx="4198055" cy="769437"/>
          </a:xfrm>
          <a:prstGeom prst="rect">
            <a:avLst/>
          </a:prstGeom>
        </p:spPr>
        <p:txBody>
          <a:bodyPr wrap="none" lIns="91368" tIns="45718" rIns="91368" bIns="45718">
            <a:spAutoFit/>
          </a:bodyPr>
          <a:lstStyle/>
          <a:p>
            <a:r>
              <a:rPr lang="en-US" sz="4400" dirty="0">
                <a:solidFill>
                  <a:srgbClr val="002060"/>
                </a:solidFill>
              </a:rPr>
              <a:t>Mayuresh Rahate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3300261" y="820869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Professional Background &amp; Experience Summary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4823" y="1194138"/>
            <a:ext cx="5329646" cy="1384990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cs typeface="Calibri" panose="020F0502020204030204" pitchFamily="34" charset="0"/>
              </a:rPr>
              <a:t>Team Lead 7+ years of IT experience in IT organization.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7+ years of experience in consulting, building and implementing enterprise applications &amp; solutions for Engineering.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Domain experience in the areas of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Healthcare, Telecom and e-</a:t>
            </a:r>
            <a:r>
              <a:rPr lang="en-IN" sz="1200" dirty="0" err="1">
                <a:solidFill>
                  <a:srgbClr val="002060"/>
                </a:solidFill>
                <a:cs typeface="Calibri" panose="020F0502020204030204" pitchFamily="34" charset="0"/>
              </a:rPr>
              <a:t>commerece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Experience in JSF Development, Deployment and Testing.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3" name="TextBox 8"/>
          <p:cNvSpPr txBox="1">
            <a:spLocks noChangeArrowheads="1"/>
          </p:cNvSpPr>
          <p:nvPr/>
        </p:nvSpPr>
        <p:spPr bwMode="auto">
          <a:xfrm>
            <a:off x="3605843" y="3649865"/>
            <a:ext cx="3469672" cy="3231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/>
          <a:p>
            <a:endParaRPr lang="en-US" sz="1500" b="1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825375" y="3944559"/>
            <a:ext cx="4986841" cy="646327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Working for Amazon project on API architecture.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Expertise in  delivering API’s  and  Enterprise Integration Projects.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Experience in requirement gathering, planning solution design.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21173" y="3065771"/>
            <a:ext cx="3782828" cy="276999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 Team Lead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615401" y="2655103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0" name="TextBox 6"/>
          <p:cNvSpPr txBox="1">
            <a:spLocks noChangeArrowheads="1"/>
          </p:cNvSpPr>
          <p:nvPr/>
        </p:nvSpPr>
        <p:spPr bwMode="auto">
          <a:xfrm>
            <a:off x="3300261" y="2641345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Proposed Role in Program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15401" y="3571720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2" name="TextBox 6"/>
          <p:cNvSpPr txBox="1">
            <a:spLocks noChangeArrowheads="1"/>
          </p:cNvSpPr>
          <p:nvPr/>
        </p:nvSpPr>
        <p:spPr bwMode="auto">
          <a:xfrm>
            <a:off x="3300261" y="3545565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Relevance to the Program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615401" y="5455447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4" name="TextBox 6"/>
          <p:cNvSpPr txBox="1">
            <a:spLocks noChangeArrowheads="1"/>
          </p:cNvSpPr>
          <p:nvPr/>
        </p:nvSpPr>
        <p:spPr bwMode="auto">
          <a:xfrm>
            <a:off x="3300261" y="5434851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Education &amp; Academics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990675" y="272558"/>
            <a:ext cx="4185820" cy="297455"/>
          </a:xfrm>
          <a:prstGeom prst="rect">
            <a:avLst/>
          </a:prstGeom>
          <a:solidFill>
            <a:srgbClr val="ED1C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8" name="TextBox 6"/>
          <p:cNvSpPr txBox="1">
            <a:spLocks noChangeArrowheads="1"/>
          </p:cNvSpPr>
          <p:nvPr/>
        </p:nvSpPr>
        <p:spPr bwMode="auto">
          <a:xfrm>
            <a:off x="8513432" y="247509"/>
            <a:ext cx="3394757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Experience Summary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-15098" y="6513779"/>
            <a:ext cx="12205292" cy="344224"/>
            <a:chOff x="-11327" y="6524109"/>
            <a:chExt cx="12203327" cy="344169"/>
          </a:xfrm>
        </p:grpSpPr>
        <p:sp>
          <p:nvSpPr>
            <p:cNvPr id="31" name="TextBox 30"/>
            <p:cNvSpPr txBox="1"/>
            <p:nvPr/>
          </p:nvSpPr>
          <p:spPr>
            <a:xfrm>
              <a:off x="6606706" y="6524109"/>
              <a:ext cx="5470159" cy="292325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pPr algn="r"/>
              <a:r>
                <a:rPr lang="en-US" sz="1100" dirty="0">
                  <a:solidFill>
                    <a:prstClr val="black"/>
                  </a:solidFill>
                  <a:cs typeface="Calibri Light"/>
                </a:rPr>
                <a:t>©Larsen &amp; Toubro </a:t>
              </a:r>
              <a:r>
                <a:rPr lang="en-US" sz="1100" dirty="0" err="1">
                  <a:solidFill>
                    <a:prstClr val="black"/>
                  </a:solidFill>
                  <a:cs typeface="Calibri Light"/>
                </a:rPr>
                <a:t>Infotech</a:t>
              </a:r>
              <a:r>
                <a:rPr lang="en-US" sz="1100" dirty="0">
                  <a:solidFill>
                    <a:prstClr val="black"/>
                  </a:solidFill>
                  <a:cs typeface="Calibri Light"/>
                </a:rPr>
                <a:t> Ltd. Privileged and Confidential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0721" y="6524109"/>
              <a:ext cx="4138502" cy="307711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r>
                <a:rPr lang="en-US" sz="1200" dirty="0">
                  <a:solidFill>
                    <a:prstClr val="white"/>
                  </a:solidFill>
                  <a:cs typeface="Calibri Light"/>
                </a:rPr>
                <a:t>www.LnTInfotech.com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-11327" y="6826715"/>
              <a:ext cx="12203327" cy="4156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911914" y="5886594"/>
            <a:ext cx="4819862" cy="276995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Bachelor of Engineering in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Computer  Science.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135145" y="685672"/>
            <a:ext cx="4041350" cy="5029578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</a:rPr>
              <a:t>Provided direction and leadership for Project implementation and Solution designing.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</a:rPr>
              <a:t>Hands on experience in having different phases on the project for end to end implementation.</a:t>
            </a:r>
            <a:endParaRPr lang="en-IN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Good knowledge in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Microservices, Jenkins, ECLIPSE, STS, SPRING, SERVLETS.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defRPr/>
            </a:pPr>
            <a:r>
              <a:rPr lang="en-US" sz="1200" b="1" u="sng" dirty="0">
                <a:solidFill>
                  <a:srgbClr val="002060"/>
                </a:solidFill>
                <a:cs typeface="Calibri" panose="020F0502020204030204" pitchFamily="34" charset="0"/>
              </a:rPr>
              <a:t>Responsibilities </a:t>
            </a:r>
            <a:r>
              <a:rPr lang="en-US" sz="1200" b="1" dirty="0">
                <a:solidFill>
                  <a:srgbClr val="002060"/>
                </a:solidFill>
                <a:cs typeface="Calibri" panose="020F0502020204030204" pitchFamily="34" charset="0"/>
              </a:rPr>
              <a:t>-</a:t>
            </a: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Project Delivery 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API’s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Process and code review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Web App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API Layer Implementation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 Designing and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Presentations and demonstration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>
                <a:solidFill>
                  <a:srgbClr val="002060"/>
                </a:solidFill>
                <a:cs typeface="Calibri" panose="020F0502020204030204" pitchFamily="34" charset="0"/>
              </a:rPr>
              <a:t>Client Communication and  Onsite Coordinator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Technical Solution Architecture for integration platform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Technology and Tools evaluation and suggestion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>
              <a:lnSpc>
                <a:spcPts val="1300"/>
              </a:lnSpc>
              <a:spcBef>
                <a:spcPts val="300"/>
              </a:spcBef>
              <a:defRPr/>
            </a:pP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300"/>
              </a:spcBef>
              <a:buFont typeface="Wingdings" pitchFamily="2" charset="2"/>
              <a:buChar char="§"/>
              <a:defRPr/>
            </a:pP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>
              <a:lnSpc>
                <a:spcPts val="1300"/>
              </a:lnSpc>
              <a:spcBef>
                <a:spcPts val="300"/>
              </a:spcBef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651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838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8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3.xml><?xml version="1.0" encoding="utf-8"?>
<a:theme xmlns:a="http://schemas.openxmlformats.org/drawingml/2006/main" name="1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4.xml><?xml version="1.0" encoding="utf-8"?>
<a:theme xmlns:a="http://schemas.openxmlformats.org/drawingml/2006/main" name="2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5.xml><?xml version="1.0" encoding="utf-8"?>
<a:theme xmlns:a="http://schemas.openxmlformats.org/drawingml/2006/main" name="3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6.xml><?xml version="1.0" encoding="utf-8"?>
<a:theme xmlns:a="http://schemas.openxmlformats.org/drawingml/2006/main" name="4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7.xml><?xml version="1.0" encoding="utf-8"?>
<a:theme xmlns:a="http://schemas.openxmlformats.org/drawingml/2006/main" name="5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8.xml><?xml version="1.0" encoding="utf-8"?>
<a:theme xmlns:a="http://schemas.openxmlformats.org/drawingml/2006/main" name="6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9.xml><?xml version="1.0" encoding="utf-8"?>
<a:theme xmlns:a="http://schemas.openxmlformats.org/drawingml/2006/main" name="7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McDermott RFP_Separator_Final (2)</Template>
  <TotalTime>1694</TotalTime>
  <Words>204</Words>
  <Application>Microsoft Office PowerPoint</Application>
  <PresentationFormat>Widescreen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</vt:i4>
      </vt:variant>
    </vt:vector>
  </HeadingPairs>
  <TitlesOfParts>
    <vt:vector size="19" baseType="lpstr">
      <vt:lpstr>calibri body</vt:lpstr>
      <vt:lpstr>Times New Roman</vt:lpstr>
      <vt:lpstr>Calibri Light</vt:lpstr>
      <vt:lpstr>Symbol</vt:lpstr>
      <vt:lpstr>Trebuchet MS</vt:lpstr>
      <vt:lpstr>Arial</vt:lpstr>
      <vt:lpstr>Calibri</vt:lpstr>
      <vt:lpstr>Wingdings</vt:lpstr>
      <vt:lpstr>1_Office Theme</vt:lpstr>
      <vt:lpstr>L&amp;T Infotech</vt:lpstr>
      <vt:lpstr>1_L&amp;T Infotech</vt:lpstr>
      <vt:lpstr>2_L&amp;T Infotech</vt:lpstr>
      <vt:lpstr>3_L&amp;T Infotech</vt:lpstr>
      <vt:lpstr>4_L&amp;T Infotech</vt:lpstr>
      <vt:lpstr>5_L&amp;T Infotech</vt:lpstr>
      <vt:lpstr>6_L&amp;T Infotech</vt:lpstr>
      <vt:lpstr>7_L&amp;T Infotech</vt:lpstr>
      <vt:lpstr>8_L&amp;T Infotech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Pawar</dc:creator>
  <cp:lastModifiedBy>Mayuresh Rahate</cp:lastModifiedBy>
  <cp:revision>87</cp:revision>
  <dcterms:created xsi:type="dcterms:W3CDTF">2017-01-25T11:06:32Z</dcterms:created>
  <dcterms:modified xsi:type="dcterms:W3CDTF">2019-03-07T12:50:03Z</dcterms:modified>
</cp:coreProperties>
</file>

<file path=docProps/thumbnail.jpeg>
</file>